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EB Garamond" panose="00000500000000000000" pitchFamily="2" charset="0"/>
      <p:regular r:id="rId13"/>
      <p:bold r:id="rId14"/>
      <p:italic r:id="rId15"/>
      <p:boldItalic r:id="rId16"/>
    </p:embeddedFont>
    <p:embeddedFont>
      <p:font typeface="EB Garamond Medium" panose="00000600000000000000" pitchFamily="2" charset="0"/>
      <p:regular r:id="rId17"/>
      <p:bold r:id="rId18"/>
      <p:italic r:id="rId19"/>
      <p:boldItalic r:id="rId20"/>
    </p:embeddedFont>
    <p:embeddedFont>
      <p:font typeface="Public Sans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5" roundtripDataSignature="AMtx7miqyF+LDUuPGtczmEk9CVwKUKYh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4BF2BA-0B32-4039-8D23-6E65AF0657F0}">
  <a:tblStyle styleId="{5A4BF2BA-0B32-4039-8D23-6E65AF0657F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1404" y="96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36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35" Type="http://customschemas.google.com/relationships/presentationmetadata" Target="metadata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33.png>
</file>

<file path=ppt/media/image34.jpg>
</file>

<file path=ppt/media/image35.jpg>
</file>

<file path=ppt/media/image36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  <p:sldLayoutId id="2147483696" r:id="rId47"/>
    <p:sldLayoutId id="2147483697" r:id="rId48"/>
    <p:sldLayoutId id="2147483698" r:id="rId49"/>
    <p:sldLayoutId id="2147483699" r:id="rId50"/>
    <p:sldLayoutId id="2147483700" r:id="rId51"/>
    <p:sldLayoutId id="2147483701" r:id="rId52"/>
    <p:sldLayoutId id="2147483702" r:id="rId53"/>
    <p:sldLayoutId id="2147483703" r:id="rId54"/>
    <p:sldLayoutId id="2147483704" r:id="rId55"/>
    <p:sldLayoutId id="2147483705" r:id="rId56"/>
    <p:sldLayoutId id="2147483706" r:id="rId57"/>
    <p:sldLayoutId id="2147483707" r:id="rId58"/>
    <p:sldLayoutId id="2147483708" r:id="rId59"/>
    <p:sldLayoutId id="2147483709" r:id="rId60"/>
    <p:sldLayoutId id="2147483710" r:id="rId61"/>
    <p:sldLayoutId id="2147483711" r:id="rId62"/>
    <p:sldLayoutId id="2147483712" r:id="rId63"/>
    <p:sldLayoutId id="2147483713" r:id="rId64"/>
    <p:sldLayoutId id="2147483714" r:id="rId65"/>
    <p:sldLayoutId id="2147483715" r:id="rId66"/>
    <p:sldLayoutId id="2147483716" r:id="rId67"/>
    <p:sldLayoutId id="2147483717" r:id="rId68"/>
    <p:sldLayoutId id="2147483718" r:id="rId69"/>
    <p:sldLayoutId id="2147483719" r:id="rId70"/>
    <p:sldLayoutId id="2147483720" r:id="rId71"/>
    <p:sldLayoutId id="2147483721" r:id="rId72"/>
    <p:sldLayoutId id="2147483722" r:id="rId73"/>
    <p:sldLayoutId id="2147483723" r:id="rId74"/>
    <p:sldLayoutId id="2147483724" r:id="rId75"/>
    <p:sldLayoutId id="2147483725" r:id="rId76"/>
    <p:sldLayoutId id="2147483726" r:id="rId77"/>
    <p:sldLayoutId id="2147483727" r:id="rId78"/>
    <p:sldLayoutId id="2147483728" r:id="rId79"/>
    <p:sldLayoutId id="2147483729" r:id="rId80"/>
    <p:sldLayoutId id="2147483730" r:id="rId81"/>
    <p:sldLayoutId id="2147483731" r:id="rId82"/>
    <p:sldLayoutId id="2147483732" r:id="rId83"/>
    <p:sldLayoutId id="2147483733" r:id="rId84"/>
    <p:sldLayoutId id="2147483734" r:id="rId85"/>
    <p:sldLayoutId id="2147483735" r:id="rId86"/>
    <p:sldLayoutId id="2147483736" r:id="rId87"/>
    <p:sldLayoutId id="2147483737" r:id="rId88"/>
    <p:sldLayoutId id="2147483738" r:id="rId89"/>
    <p:sldLayoutId id="2147483739" r:id="rId90"/>
    <p:sldLayoutId id="2147483740" r:id="rId91"/>
    <p:sldLayoutId id="2147483741" r:id="rId92"/>
    <p:sldLayoutId id="2147483742" r:id="rId93"/>
    <p:sldLayoutId id="2147483743" r:id="rId94"/>
    <p:sldLayoutId id="2147483744" r:id="rId95"/>
    <p:sldLayoutId id="2147483745" r:id="rId96"/>
    <p:sldLayoutId id="2147483746" r:id="rId97"/>
    <p:sldLayoutId id="2147483747" r:id="rId98"/>
    <p:sldLayoutId id="2147483748" r:id="rId99"/>
    <p:sldLayoutId id="2147483749" r:id="rId100"/>
    <p:sldLayoutId id="2147483750" r:id="rId101"/>
    <p:sldLayoutId id="2147483751" r:id="rId102"/>
    <p:sldLayoutId id="2147483752" r:id="rId103"/>
    <p:sldLayoutId id="2147483753" r:id="rId104"/>
    <p:sldLayoutId id="2147483754" r:id="rId105"/>
    <p:sldLayoutId id="2147483755" r:id="rId106"/>
    <p:sldLayoutId id="2147483756" r:id="rId107"/>
    <p:sldLayoutId id="2147483757" r:id="rId108"/>
    <p:sldLayoutId id="2147483758" r:id="rId109"/>
    <p:sldLayoutId id="2147483759" r:id="rId110"/>
    <p:sldLayoutId id="2147483760" r:id="rId111"/>
    <p:sldLayoutId id="2147483761" r:id="rId112"/>
    <p:sldLayoutId id="2147483762" r:id="rId113"/>
    <p:sldLayoutId id="2147483763" r:id="rId114"/>
    <p:sldLayoutId id="2147483764" r:id="rId115"/>
    <p:sldLayoutId id="2147483765" r:id="rId1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Chat Application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Your Project Name</a:t>
            </a:r>
            <a:endParaRPr sz="1829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223108"/>
            <a:ext cx="4548600" cy="30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Your Project Introduction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61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1429540685"/>
              </p:ext>
            </p:extLst>
          </p:nvPr>
        </p:nvGraphicFramePr>
        <p:xfrm>
          <a:off x="190850" y="2200475"/>
          <a:ext cx="4279525" cy="2499180"/>
        </p:xfrm>
        <a:graphic>
          <a:graphicData uri="http://schemas.openxmlformats.org/drawingml/2006/table">
            <a:tbl>
              <a:tblPr>
                <a:noFill/>
                <a:tableStyleId>{5A4BF2BA-0B32-4039-8D23-6E65AF0657F0}</a:tableStyleId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Name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  <a:endParaRPr sz="1400" b="1" u="none" strike="noStrike" cap="none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bg1"/>
                          </a:solidFill>
                        </a:rPr>
                        <a:t>712520104311</a:t>
                      </a:r>
                      <a:endParaRPr sz="1600" b="1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Simeon S</a:t>
                      </a:r>
                      <a:endParaRPr sz="1400" b="1" u="none" strike="noStrike" cap="none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US" sz="14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>
                              <a:lumMod val="95000"/>
                            </a:srgbClr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CD3_6</a:t>
                      </a:r>
                      <a:endParaRPr sz="1400" u="none" strike="noStrike" cap="none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bg1"/>
                          </a:solidFill>
                        </a:rPr>
                        <a:t>712520104008</a:t>
                      </a:r>
                      <a:endParaRPr sz="16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Hariharan M</a:t>
                      </a:r>
                      <a:endParaRPr sz="1400" b="1" u="none" strike="noStrike" cap="none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>
                              <a:lumMod val="95000"/>
                            </a:srgbClr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CD3_6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712520104308</a:t>
                      </a:r>
                      <a:endParaRPr sz="1600" b="1" u="none" strike="noStrike" cap="none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 err="1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Nethaji</a:t>
                      </a:r>
                      <a:r>
                        <a:rPr lang="en-US" sz="1400" b="1" u="none" strike="noStrike" cap="none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R</a:t>
                      </a:r>
                      <a:endParaRPr sz="1400" b="1" u="none" strike="noStrike" cap="none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CD3_6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bg1"/>
                          </a:solidFill>
                        </a:rPr>
                        <a:t>712520104308</a:t>
                      </a:r>
                      <a:endParaRPr sz="16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 err="1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Dharaneesh</a:t>
                      </a:r>
                      <a:r>
                        <a:rPr lang="en-US" sz="1400" b="1" u="none" strike="noStrike" cap="none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 A</a:t>
                      </a:r>
                      <a:endParaRPr sz="1400" b="1" u="none" strike="noStrike" cap="none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CD3_6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11"/>
          <p:cNvSpPr txBox="1">
            <a:spLocks noGrp="1"/>
          </p:cNvSpPr>
          <p:nvPr>
            <p:ph type="body" idx="1"/>
          </p:nvPr>
        </p:nvSpPr>
        <p:spPr>
          <a:xfrm>
            <a:off x="481875" y="590133"/>
            <a:ext cx="6891900" cy="13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of SRS &amp; </a:t>
            </a:r>
            <a:r>
              <a:rPr lang="en-US" sz="1600" b="1" i="0" u="none" strike="noStrike" cap="none" dirty="0" err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Github</a:t>
            </a:r>
            <a:endParaRPr sz="1600" b="1" i="0" u="none" strike="noStrike" cap="none" dirty="0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SRS : “</a:t>
            </a:r>
            <a:r>
              <a:rPr lang="en-US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CHAT APPLICATION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”</a:t>
            </a:r>
            <a:endParaRPr sz="1400" b="0" i="0" u="none" strike="noStrike" cap="none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Set-up of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Github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 account</a:t>
            </a:r>
            <a:endParaRPr sz="1400" b="0" i="0" u="none" strike="noStrike" cap="none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Creation &amp; Hands-on to various commands of Git Bash</a:t>
            </a:r>
            <a:endParaRPr sz="1400" b="0" i="0" u="none" strike="noStrike" cap="none" dirty="0">
              <a:solidFill>
                <a:srgbClr val="000000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48" name="Google Shape;1848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 to know about different lifecycle models.</a:t>
            </a:r>
            <a:endParaRPr sz="1400" b="0" i="0" u="none" strike="noStrike" cap="none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importance and how to create an SRS</a:t>
            </a:r>
            <a:endParaRPr sz="1400" b="0" i="0" u="none" strike="noStrike" cap="none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Knowing various commands of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Github</a:t>
            </a:r>
            <a:endParaRPr sz="1400" b="0" i="0" u="none" strike="noStrike" cap="none" dirty="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marR="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Understanding agile and scrum management techniques for efficient product development</a:t>
            </a:r>
            <a:endParaRPr sz="16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 dirty="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- 1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06E4F4-4B19-4FE6-CC53-4800F5F911C4}"/>
              </a:ext>
            </a:extLst>
          </p:cNvPr>
          <p:cNvSpPr txBox="1"/>
          <p:nvPr/>
        </p:nvSpPr>
        <p:spPr>
          <a:xfrm>
            <a:off x="896823" y="1010297"/>
            <a:ext cx="64685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Simeon S –    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https://github.com/Simeoncse55</a:t>
            </a:r>
          </a:p>
          <a:p>
            <a:r>
              <a:rPr lang="en-US" dirty="0"/>
              <a:t>Hariharan M  –   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https://github.com/Hari1043</a:t>
            </a:r>
            <a:endParaRPr lang="en-US" dirty="0"/>
          </a:p>
          <a:p>
            <a:r>
              <a:rPr lang="en-US" dirty="0" err="1"/>
              <a:t>Nethaji</a:t>
            </a:r>
            <a:r>
              <a:rPr lang="en-US" dirty="0"/>
              <a:t> R –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https://github.com/Nethajicse532</a:t>
            </a:r>
            <a:endParaRPr lang="en-US" dirty="0"/>
          </a:p>
          <a:p>
            <a:r>
              <a:rPr lang="en-US" dirty="0" err="1"/>
              <a:t>Dharaneesh</a:t>
            </a:r>
            <a:r>
              <a:rPr lang="en-US" dirty="0"/>
              <a:t> A 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AAF06A-3DCB-C7A5-25C2-CBE977B13794}"/>
              </a:ext>
            </a:extLst>
          </p:cNvPr>
          <p:cNvSpPr txBox="1"/>
          <p:nvPr/>
        </p:nvSpPr>
        <p:spPr>
          <a:xfrm>
            <a:off x="896824" y="609218"/>
            <a:ext cx="3821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GitHub Profile Link</a:t>
            </a:r>
            <a:endParaRPr lang="en-IN" sz="1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C2C6DA-D87C-D5F8-BB2C-C558CF8B362F}"/>
              </a:ext>
            </a:extLst>
          </p:cNvPr>
          <p:cNvSpPr txBox="1"/>
          <p:nvPr/>
        </p:nvSpPr>
        <p:spPr>
          <a:xfrm>
            <a:off x="1016000" y="3420533"/>
            <a:ext cx="4538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Create a GitHub Account  for Collaborate works and Maintain the projects.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362D9C-461D-4D3E-7BC6-A7849920A11F}"/>
              </a:ext>
            </a:extLst>
          </p:cNvPr>
          <p:cNvSpPr txBox="1"/>
          <p:nvPr/>
        </p:nvSpPr>
        <p:spPr>
          <a:xfrm>
            <a:off x="896823" y="1917355"/>
            <a:ext cx="701668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GitHub Task 1 Repo Link – </a:t>
            </a:r>
          </a:p>
          <a:p>
            <a:r>
              <a:rPr lang="en-US" sz="10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https://github.com/Simeoncse55/CD3_6_Task1</a:t>
            </a:r>
          </a:p>
          <a:p>
            <a:r>
              <a:rPr lang="en-US" sz="10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https://github.com/Nethajicse532/Nm-task1</a:t>
            </a:r>
          </a:p>
          <a:p>
            <a:r>
              <a:rPr lang="en-US" sz="10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https://github.com/Hari1043/Task-1</a:t>
            </a:r>
          </a:p>
          <a:p>
            <a:endParaRPr lang="en-US" sz="10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endParaRPr lang="en-US" sz="10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r>
              <a:rPr lang="en-US" sz="18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endParaRPr lang="en-IN" sz="18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related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247</Words>
  <Application>Microsoft Office PowerPoint</Application>
  <PresentationFormat>On-screen Show (16:9)</PresentationFormat>
  <Paragraphs>56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Public Sans</vt:lpstr>
      <vt:lpstr>EB Garamond Medium</vt:lpstr>
      <vt:lpstr>arial</vt:lpstr>
      <vt:lpstr>EB Garamond</vt:lpstr>
      <vt:lpstr>Noto Sans Symbols</vt:lpstr>
      <vt:lpstr>arial</vt:lpstr>
      <vt:lpstr>Calibri</vt:lpstr>
      <vt:lpstr>Simple Light</vt:lpstr>
      <vt:lpstr>PowerPoint Presentation</vt:lpstr>
      <vt:lpstr>Your Project Name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priya dharshini</cp:lastModifiedBy>
  <cp:revision>6</cp:revision>
  <dcterms:created xsi:type="dcterms:W3CDTF">2020-08-13T11:21:46Z</dcterms:created>
  <dcterms:modified xsi:type="dcterms:W3CDTF">2023-11-04T07:02:20Z</dcterms:modified>
</cp:coreProperties>
</file>